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8" r:id="rId3"/>
    <p:sldId id="283" r:id="rId4"/>
    <p:sldId id="286" r:id="rId5"/>
    <p:sldId id="297" r:id="rId6"/>
    <p:sldId id="293" r:id="rId7"/>
    <p:sldId id="296" r:id="rId8"/>
    <p:sldId id="272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Flück" initials="" lastIdx="1" clrIdx="0"/>
  <p:cmAuthor id="1" name="Yasemin  Tutav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/>
    <p:restoredTop sz="76829" autoAdjust="0"/>
  </p:normalViewPr>
  <p:slideViewPr>
    <p:cSldViewPr snapToGrid="0" snapToObjects="1">
      <p:cViewPr varScale="1">
        <p:scale>
          <a:sx n="85" d="100"/>
          <a:sy n="85" d="100"/>
        </p:scale>
        <p:origin x="25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50A66-6DA2-6840-9E0B-E8AB619AB184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0487-0ABF-EA49-9D76-3A8D9D7F1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98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5DE6-65E6-DD4C-AE75-E1CD9B187913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8AD2-D9C0-9547-AE31-78BF1F290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6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1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4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56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58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79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06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775" y="277652"/>
            <a:ext cx="8229600" cy="114300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775" y="1553913"/>
            <a:ext cx="8229600" cy="42297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77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97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4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7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96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64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5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13.05.18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79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775" y="2028475"/>
            <a:ext cx="8229600" cy="422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pic>
        <p:nvPicPr>
          <p:cNvPr id="8" name="Bild 7" descr="S+C L CMYK dfi pos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186"/>
          <a:stretch/>
        </p:blipFill>
        <p:spPr>
          <a:xfrm>
            <a:off x="6287140" y="5948209"/>
            <a:ext cx="2493664" cy="43935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34" y="5805096"/>
            <a:ext cx="1510639" cy="72558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6" y="5805937"/>
            <a:ext cx="3200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sa-conference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scope.ch/?page_id=299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374" y="16722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Helvetica Neue"/>
                <a:cs typeface="Helvetica Neue"/>
              </a:rPr>
              <a:t>Herzlich willkommen!</a:t>
            </a:r>
            <a:br>
              <a:rPr lang="de-DE" sz="4000" b="1" dirty="0">
                <a:latin typeface="Helvetica Neue"/>
                <a:cs typeface="Helvetica Neue"/>
              </a:rPr>
            </a:br>
            <a:r>
              <a:rPr lang="de-DE" sz="4000" b="1" dirty="0" err="1">
                <a:latin typeface="Helvetica Neue"/>
                <a:cs typeface="Helvetica Neue"/>
              </a:rPr>
              <a:t>Bienvenue</a:t>
            </a:r>
            <a:r>
              <a:rPr lang="de-DE" sz="4000" b="1" dirty="0">
                <a:latin typeface="Helvetica Neue"/>
                <a:cs typeface="Helvetica Neue"/>
              </a:rPr>
              <a:t>!</a:t>
            </a:r>
            <a:br>
              <a:rPr lang="de-DE" sz="4000" b="1" dirty="0">
                <a:latin typeface="Helvetica Neue"/>
                <a:cs typeface="Helvetica Neue"/>
              </a:rPr>
            </a:br>
            <a:r>
              <a:rPr lang="de-DE" sz="4000" b="1" dirty="0"/>
              <a:t>Welcome!</a:t>
            </a:r>
            <a:endParaRPr lang="de-DE" sz="4000" b="1" dirty="0">
              <a:latin typeface="Helvetica Neue"/>
              <a:cs typeface="Helvetica Neue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3563" y="3473812"/>
            <a:ext cx="7330211" cy="1752600"/>
          </a:xfrm>
        </p:spPr>
        <p:txBody>
          <a:bodyPr>
            <a:normAutofit/>
          </a:bodyPr>
          <a:lstStyle/>
          <a:p>
            <a:r>
              <a:rPr lang="de-DE" b="1" dirty="0" err="1">
                <a:solidFill>
                  <a:schemeClr val="tx1"/>
                </a:solidFill>
                <a:latin typeface="Helvetica Neue"/>
                <a:cs typeface="Helvetica Neue"/>
              </a:rPr>
              <a:t>Citizen</a:t>
            </a:r>
            <a:r>
              <a:rPr lang="de-DE" b="1" dirty="0">
                <a:solidFill>
                  <a:schemeClr val="tx1"/>
                </a:solidFill>
                <a:latin typeface="Helvetica Neue"/>
                <a:cs typeface="Helvetica Neue"/>
              </a:rPr>
              <a:t> Science </a:t>
            </a:r>
            <a:r>
              <a:rPr lang="de-DE" b="1" dirty="0">
                <a:solidFill>
                  <a:schemeClr val="tx1"/>
                </a:solidFill>
              </a:rPr>
              <a:t>Netzwerk Schweiz</a:t>
            </a:r>
            <a:endParaRPr lang="de-DE" b="1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endParaRPr lang="de-DE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r>
              <a:rPr lang="de-DE" dirty="0">
                <a:solidFill>
                  <a:schemeClr val="tx1"/>
                </a:solidFill>
              </a:rPr>
              <a:t>14</a:t>
            </a:r>
            <a:r>
              <a:rPr lang="de-DE" dirty="0">
                <a:solidFill>
                  <a:schemeClr val="tx1"/>
                </a:solidFill>
                <a:latin typeface="Helvetica Neue"/>
                <a:cs typeface="Helvetica Neue"/>
              </a:rPr>
              <a:t>. Mai 2018, Bern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9" y="170637"/>
            <a:ext cx="4103225" cy="11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4618"/>
            <a:ext cx="8229600" cy="1143000"/>
          </a:xfrm>
        </p:spPr>
        <p:txBody>
          <a:bodyPr/>
          <a:lstStyle/>
          <a:p>
            <a:r>
              <a:rPr lang="en-US" sz="3600" dirty="0"/>
              <a:t>Program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23261"/>
              </p:ext>
            </p:extLst>
          </p:nvPr>
        </p:nvGraphicFramePr>
        <p:xfrm>
          <a:off x="457199" y="1547618"/>
          <a:ext cx="8229600" cy="3837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7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10.05h-10.30h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Welcome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and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information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of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the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office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10.30h- 11.15h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Maria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Mondardini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: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Citizen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Science Center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Zurich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Beda Hoffmann: Naturhistorisches Museum Bern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11.15h-12.00h</a:t>
                      </a:r>
                      <a:endParaRPr lang="de-DE" sz="240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Discussion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from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12.00h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Informal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continuation</a:t>
                      </a:r>
                      <a:r>
                        <a:rPr lang="de-CH" sz="2400" baseline="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de-CH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of</a:t>
                      </a:r>
                      <a:r>
                        <a:rPr lang="de-CH" sz="2400" baseline="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de-CH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the</a:t>
                      </a:r>
                      <a:r>
                        <a:rPr lang="de-CH" sz="2400" baseline="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de-CH" sz="2400" dirty="0" err="1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discussion</a:t>
                      </a:r>
                      <a:r>
                        <a:rPr lang="de-CH" sz="2400" dirty="0">
                          <a:solidFill>
                            <a:sysClr val="windowText" lastClr="00000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at lunch</a:t>
                      </a:r>
                      <a:endParaRPr lang="de-DE" sz="2400" dirty="0">
                        <a:solidFill>
                          <a:sysClr val="windowText" lastClr="00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7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Introduction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Short </a:t>
            </a:r>
            <a:r>
              <a:rPr lang="de-DE" sz="3200" dirty="0" err="1"/>
              <a:t>introductory</a:t>
            </a:r>
            <a:r>
              <a:rPr lang="de-DE" sz="3200" dirty="0"/>
              <a:t> </a:t>
            </a:r>
            <a:r>
              <a:rPr lang="de-DE" sz="3200" dirty="0" err="1"/>
              <a:t>round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5559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/>
              <a:t>Swiss </a:t>
            </a:r>
            <a:r>
              <a:rPr lang="de-CH" sz="3600" dirty="0" err="1"/>
              <a:t>Citizen</a:t>
            </a:r>
            <a:r>
              <a:rPr lang="de-CH" sz="3600" dirty="0"/>
              <a:t> Science Network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CH" sz="2800" dirty="0"/>
              <a:t>2014-2017</a:t>
            </a:r>
          </a:p>
          <a:p>
            <a:r>
              <a:rPr lang="de-DE" sz="2800" dirty="0"/>
              <a:t>Network </a:t>
            </a:r>
          </a:p>
          <a:p>
            <a:r>
              <a:rPr lang="de-DE" sz="2800" dirty="0"/>
              <a:t>Website</a:t>
            </a:r>
          </a:p>
          <a:p>
            <a:r>
              <a:rPr lang="de-DE" sz="2800" dirty="0"/>
              <a:t>ECSA Conference 3.-5.6.2018</a:t>
            </a:r>
            <a:r>
              <a:rPr lang="de-CH" sz="2800" dirty="0"/>
              <a:t> </a:t>
            </a:r>
          </a:p>
          <a:p>
            <a:pPr marL="0" lvl="0" indent="0">
              <a:buNone/>
            </a:pPr>
            <a:r>
              <a:rPr lang="de-CH" sz="2800" dirty="0"/>
              <a:t>Preview 2018f</a:t>
            </a:r>
          </a:p>
        </p:txBody>
      </p:sp>
    </p:spTree>
    <p:extLst>
      <p:ext uri="{BB962C8B-B14F-4D97-AF65-F5344CB8AC3E}">
        <p14:creationId xmlns:p14="http://schemas.microsoft.com/office/powerpoint/2010/main" val="57833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774" y="277652"/>
            <a:ext cx="8675225" cy="1143000"/>
          </a:xfrm>
        </p:spPr>
        <p:txBody>
          <a:bodyPr>
            <a:noAutofit/>
          </a:bodyPr>
          <a:lstStyle/>
          <a:p>
            <a:pPr lvl="0"/>
            <a:r>
              <a:rPr lang="de-CH" sz="3600" dirty="0"/>
              <a:t>Survey Swiss </a:t>
            </a:r>
            <a:r>
              <a:rPr lang="de-CH" sz="3600" dirty="0" err="1"/>
              <a:t>Citizen</a:t>
            </a:r>
            <a:r>
              <a:rPr lang="de-CH" sz="3600" dirty="0"/>
              <a:t> Science Network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The </a:t>
            </a:r>
            <a:r>
              <a:rPr lang="de-DE" sz="2800" dirty="0" err="1"/>
              <a:t>existing</a:t>
            </a:r>
            <a:r>
              <a:rPr lang="de-DE" sz="2800" dirty="0"/>
              <a:t> </a:t>
            </a:r>
            <a:r>
              <a:rPr lang="de-DE" sz="2800" dirty="0" err="1"/>
              <a:t>tasks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office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based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needs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respondents</a:t>
            </a:r>
            <a:endParaRPr lang="de-DE" sz="2800" dirty="0"/>
          </a:p>
          <a:p>
            <a:r>
              <a:rPr lang="de-DE" sz="2800" dirty="0"/>
              <a:t>The </a:t>
            </a:r>
            <a:r>
              <a:rPr lang="de-DE" sz="2800" dirty="0" err="1"/>
              <a:t>website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known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used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community</a:t>
            </a:r>
            <a:endParaRPr lang="de-DE" sz="2800" dirty="0"/>
          </a:p>
          <a:p>
            <a:r>
              <a:rPr lang="de-DE" sz="2800" dirty="0"/>
              <a:t>The </a:t>
            </a:r>
            <a:r>
              <a:rPr lang="de-DE" sz="2800" dirty="0" err="1"/>
              <a:t>network</a:t>
            </a:r>
            <a:r>
              <a:rPr lang="de-DE" sz="2800" dirty="0"/>
              <a:t> </a:t>
            </a:r>
            <a:r>
              <a:rPr lang="de-DE" sz="2800" dirty="0" err="1"/>
              <a:t>meetings</a:t>
            </a:r>
            <a:r>
              <a:rPr lang="de-DE" sz="2800" dirty="0"/>
              <a:t> </a:t>
            </a:r>
            <a:r>
              <a:rPr lang="de-DE" sz="2800" dirty="0" err="1"/>
              <a:t>appeal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community</a:t>
            </a:r>
            <a:r>
              <a:rPr lang="de-DE" sz="2800" dirty="0"/>
              <a:t>, but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benefits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sometimes</a:t>
            </a:r>
            <a:r>
              <a:rPr lang="de-DE" sz="2800" dirty="0"/>
              <a:t> not </a:t>
            </a:r>
            <a:r>
              <a:rPr lang="de-DE" sz="2800" dirty="0" err="1"/>
              <a:t>very</a:t>
            </a:r>
            <a:r>
              <a:rPr lang="de-DE" sz="2800" dirty="0"/>
              <a:t> </a:t>
            </a:r>
            <a:r>
              <a:rPr lang="de-DE" sz="2800" dirty="0" err="1"/>
              <a:t>clear</a:t>
            </a:r>
            <a:endParaRPr lang="de-DE" sz="2800" dirty="0"/>
          </a:p>
          <a:p>
            <a:r>
              <a:rPr lang="de-DE" sz="2800" dirty="0"/>
              <a:t>Need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media</a:t>
            </a:r>
            <a:r>
              <a:rPr lang="de-DE" sz="2800" dirty="0"/>
              <a:t> </a:t>
            </a:r>
            <a:r>
              <a:rPr lang="de-DE" sz="2800" dirty="0" err="1"/>
              <a:t>presence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27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3" b="85674"/>
          <a:stretch/>
        </p:blipFill>
        <p:spPr>
          <a:xfrm>
            <a:off x="6691036" y="-360438"/>
            <a:ext cx="2907312" cy="170932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6859" y="3323175"/>
            <a:ext cx="8229600" cy="931164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*Registration open </a:t>
            </a:r>
            <a:r>
              <a:rPr lang="de-DE" sz="3600" dirty="0" err="1">
                <a:solidFill>
                  <a:srgbClr val="FF0000"/>
                </a:solidFill>
              </a:rPr>
              <a:t>until</a:t>
            </a:r>
            <a:r>
              <a:rPr lang="de-DE" sz="3600" dirty="0">
                <a:solidFill>
                  <a:srgbClr val="FF0000"/>
                </a:solidFill>
              </a:rPr>
              <a:t> 22.5.18*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0" b="85674"/>
          <a:stretch/>
        </p:blipFill>
        <p:spPr>
          <a:xfrm>
            <a:off x="-72709" y="-10375"/>
            <a:ext cx="2091511" cy="12485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6859" y="160657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SECOND INTERNATIONAL ECSA CONFERENCE 2018</a:t>
            </a:r>
            <a:endParaRPr lang="de-DE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defTabSz="914400"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www.ecsa-conference.eu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defTabSz="914400"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#ECSA2018</a:t>
            </a:r>
          </a:p>
        </p:txBody>
      </p:sp>
    </p:spTree>
    <p:extLst>
      <p:ext uri="{BB962C8B-B14F-4D97-AF65-F5344CB8AC3E}">
        <p14:creationId xmlns:p14="http://schemas.microsoft.com/office/powerpoint/2010/main" val="18944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3" b="85674"/>
          <a:stretch/>
        </p:blipFill>
        <p:spPr>
          <a:xfrm>
            <a:off x="6691036" y="-360438"/>
            <a:ext cx="2907312" cy="170932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6858" y="2319647"/>
            <a:ext cx="8229600" cy="2649918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Sunday</a:t>
            </a:r>
            <a:r>
              <a:rPr lang="de-DE" sz="3200" dirty="0"/>
              <a:t> 3.6: </a:t>
            </a:r>
            <a:br>
              <a:rPr lang="de-DE" sz="3200" b="0" dirty="0">
                <a:solidFill>
                  <a:srgbClr val="FF0000"/>
                </a:solidFill>
              </a:rPr>
            </a:br>
            <a:r>
              <a:rPr lang="de-DE" sz="3200" b="0" dirty="0"/>
              <a:t>Public Festival </a:t>
            </a:r>
            <a:r>
              <a:rPr lang="de-DE" sz="3200" b="0" dirty="0" err="1"/>
              <a:t>with</a:t>
            </a:r>
            <a:r>
              <a:rPr lang="de-DE" sz="3200" b="0" dirty="0"/>
              <a:t> </a:t>
            </a:r>
            <a:r>
              <a:rPr lang="de-DE" sz="3200" b="0" dirty="0" err="1">
                <a:hlinkClick r:id="rId4"/>
              </a:rPr>
              <a:t>Bioblitz</a:t>
            </a:r>
            <a:br>
              <a:rPr lang="de-DE" sz="3200" b="0" dirty="0"/>
            </a:br>
            <a:r>
              <a:rPr lang="de-DE" sz="3200" dirty="0" err="1"/>
              <a:t>Monday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Tuesday</a:t>
            </a:r>
            <a:r>
              <a:rPr lang="de-DE" sz="3200" dirty="0"/>
              <a:t> 4.6 – 5.6: </a:t>
            </a:r>
            <a:r>
              <a:rPr lang="de-DE" sz="3200" b="0" dirty="0"/>
              <a:t>Conference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0" b="85674"/>
          <a:stretch/>
        </p:blipFill>
        <p:spPr>
          <a:xfrm>
            <a:off x="-72709" y="-10375"/>
            <a:ext cx="2091511" cy="12485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6858" y="1486501"/>
            <a:ext cx="63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000" b="1"/>
              <a:t>Programme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455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Presentations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5833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Macintosh PowerPoint</Application>
  <PresentationFormat>Bildschirmpräsentation (4:3)</PresentationFormat>
  <Paragraphs>41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 Neue</vt:lpstr>
      <vt:lpstr>Office-Design</vt:lpstr>
      <vt:lpstr>Herzlich willkommen! Bienvenue! Welcome!</vt:lpstr>
      <vt:lpstr>Program</vt:lpstr>
      <vt:lpstr>Introduction</vt:lpstr>
      <vt:lpstr>Swiss Citizen Science Network</vt:lpstr>
      <vt:lpstr>Survey Swiss Citizen Science Network </vt:lpstr>
      <vt:lpstr>*Registration open until 22.5.18*</vt:lpstr>
      <vt:lpstr>Sunday 3.6:  Public Festival with Bioblitz Monday and Tuesday 4.6 – 5.6: Conference</vt:lpstr>
      <vt:lpstr>Presentations and discussion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Webseite Citizen Science Schweiz</dc:title>
  <dc:creator>Jenny Flück</dc:creator>
  <cp:lastModifiedBy>Tiina Stämpfli</cp:lastModifiedBy>
  <cp:revision>152</cp:revision>
  <cp:lastPrinted>2017-11-30T12:32:27Z</cp:lastPrinted>
  <dcterms:created xsi:type="dcterms:W3CDTF">2015-04-13T06:21:47Z</dcterms:created>
  <dcterms:modified xsi:type="dcterms:W3CDTF">2018-05-13T19:19:41Z</dcterms:modified>
</cp:coreProperties>
</file>